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65" r:id="rId3"/>
    <p:sldId id="274" r:id="rId4"/>
    <p:sldId id="271" r:id="rId5"/>
    <p:sldId id="272" r:id="rId6"/>
    <p:sldId id="273" r:id="rId7"/>
    <p:sldId id="275" r:id="rId8"/>
    <p:sldId id="266" r:id="rId9"/>
    <p:sldId id="267" r:id="rId10"/>
    <p:sldId id="268" r:id="rId11"/>
    <p:sldId id="269" r:id="rId12"/>
    <p:sldId id="270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9" r:id="rId25"/>
    <p:sldId id="287" r:id="rId26"/>
    <p:sldId id="288" r:id="rId27"/>
    <p:sldId id="290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007FFF"/>
    <a:srgbClr val="00994D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Implementing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CD6A-C6DE-DAA9-A749-E493D3C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4162-0105-E8A0-8A2C-69EC0E9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(2/4)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70409FD-00F0-AE17-A22F-DDD48896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2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3B04-3370-7669-1EDF-105E9C1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(3/4)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3F28A5-DAF0-5DE4-B7D4-AC7273F9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9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EB31-6B31-5933-105A-A065BFCA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4A42-3FF1-30CE-6AF3-52CAE73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(4/4)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EAB0544-CAEC-0D48-CB7E-939720B4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0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08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25ED-2BB1-2E8B-3CF2-BDF6CAE6B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11E2-280B-C3F3-EE78-B2E98504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(1/4)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936E00-CFE8-5B1D-F2B7-79B7067D2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7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D138-3988-C53A-D00B-7744AB9A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Utils – Load config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8E1390-D185-15B1-B029-4DD82B96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1768783"/>
            <a:ext cx="12011025" cy="45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CB0C-AE5E-BBA1-918A-37D45BB1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Utils – Get dataset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05F77C-6EB8-E812-46C5-F9133A375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" y="2118727"/>
            <a:ext cx="12072813" cy="30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1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A67A-0F34-4B04-FEF9-985E3C5B8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819900" cy="666750"/>
          </a:xfrm>
        </p:spPr>
        <p:txBody>
          <a:bodyPr>
            <a:normAutofit fontScale="90000"/>
          </a:bodyPr>
          <a:lstStyle/>
          <a:p>
            <a:r>
              <a:rPr lang="en-US" dirty="0"/>
              <a:t>Utils – Get Tokenizer</a:t>
            </a:r>
          </a:p>
        </p:txBody>
      </p:sp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CB3C17-A81E-8F73-A318-531236D72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644366"/>
            <a:ext cx="12125325" cy="6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6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3A7A-A059-C331-AA88-7E4B2159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- Encoder mask</a:t>
            </a:r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4CEF7FB-10D8-34B9-08A9-5AD59063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813085"/>
            <a:ext cx="12077700" cy="41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13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180C-3C52-5AEA-EF53-414CC6F5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162675" cy="771525"/>
          </a:xfrm>
        </p:spPr>
        <p:txBody>
          <a:bodyPr/>
          <a:lstStyle/>
          <a:p>
            <a:r>
              <a:rPr lang="en-US" dirty="0"/>
              <a:t>Mask – Decoder mask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2B1042B-C3AE-516F-24E9-18F6DEFCC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771525"/>
            <a:ext cx="12058650" cy="60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0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996F-3A57-3E6D-D250-F91867A6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C3A78B-F76B-2548-FFA7-832CAF08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1" y="1690688"/>
            <a:ext cx="10134339" cy="32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9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3C70-4D1D-F224-3E27-CD4FBDEE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8B64-4E17-F9B0-22A7-EE0D802F2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4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38400-4730-71B8-CD50-F43F059D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E037-70D3-E2BA-683F-EBFAF6A7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(2/4)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29D17A-D70F-29A1-662C-AD18808E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627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018C-C28D-4B6A-0A4E-DC595B69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19875" cy="752475"/>
          </a:xfrm>
        </p:spPr>
        <p:txBody>
          <a:bodyPr/>
          <a:lstStyle/>
          <a:p>
            <a:r>
              <a:rPr lang="en-US" dirty="0"/>
              <a:t>Layer – Input Embedding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1DB37D-9CDD-49C8-E20F-AA565F0EF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851864"/>
            <a:ext cx="12087225" cy="58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91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AF7DB-4204-744C-0F8B-E3FF65C3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048625" cy="714375"/>
          </a:xfrm>
        </p:spPr>
        <p:txBody>
          <a:bodyPr/>
          <a:lstStyle/>
          <a:p>
            <a:r>
              <a:rPr lang="en-US" dirty="0"/>
              <a:t>Layer – Positional Encoding</a:t>
            </a: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6C9039-3A39-6625-E992-5034560C0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3" y="714375"/>
            <a:ext cx="11476573" cy="60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3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E665-ADD5-815E-269C-F51098E9A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2A03-98AA-A775-76FC-13DD33AF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86925" cy="695325"/>
          </a:xfrm>
        </p:spPr>
        <p:txBody>
          <a:bodyPr/>
          <a:lstStyle/>
          <a:p>
            <a:r>
              <a:rPr lang="en-US" dirty="0"/>
              <a:t>Layer – Multi Head Attention (1/4)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191B1B-8F15-3C35-AE72-1095C735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5" y="1028701"/>
            <a:ext cx="11953590" cy="54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09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6AC885-D79A-A2BA-D10B-2F691B06D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878490"/>
            <a:ext cx="11115675" cy="59223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6A47290-EF2C-8C54-47EC-E0390AAC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86925" cy="695325"/>
          </a:xfrm>
        </p:spPr>
        <p:txBody>
          <a:bodyPr/>
          <a:lstStyle/>
          <a:p>
            <a:r>
              <a:rPr lang="en-US" dirty="0"/>
              <a:t>Layer – Multi Head Attention (2/4)</a:t>
            </a:r>
          </a:p>
        </p:txBody>
      </p:sp>
    </p:spTree>
    <p:extLst>
      <p:ext uri="{BB962C8B-B14F-4D97-AF65-F5344CB8AC3E}">
        <p14:creationId xmlns:p14="http://schemas.microsoft.com/office/powerpoint/2010/main" val="161077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E6D6-6A39-FC8E-4FA7-4E0C7E283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AA6943C-7578-0B9D-4C56-89987432C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11" y="742951"/>
            <a:ext cx="8622777" cy="60952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78EF72-D38B-E608-7B5A-6305BAB7564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86925" cy="695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Layer – Multi Head Attention (3/4)</a:t>
            </a:r>
          </a:p>
        </p:txBody>
      </p:sp>
    </p:spTree>
    <p:extLst>
      <p:ext uri="{BB962C8B-B14F-4D97-AF65-F5344CB8AC3E}">
        <p14:creationId xmlns:p14="http://schemas.microsoft.com/office/powerpoint/2010/main" val="909032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F009C-D6ED-2767-698C-8A8F2FEE9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F693941-B989-2A32-C121-30B6E413C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86925" cy="695325"/>
          </a:xfrm>
        </p:spPr>
        <p:txBody>
          <a:bodyPr/>
          <a:lstStyle/>
          <a:p>
            <a:r>
              <a:rPr lang="en-US" dirty="0"/>
              <a:t>Layer – Multi Head Attention (4/4)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245D2D1-0CB3-38C0-8941-1D4C3384E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695325"/>
            <a:ext cx="11239500" cy="61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42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96F5-993C-371D-5FFF-1416185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32E5-538A-6D6E-A4D4-8452615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47975"/>
            <a:ext cx="1070610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54CA-FC90-BBB9-39B6-222C8C4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23331"/>
            <a:ext cx="12668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4D7C1-0380-FF27-A02D-C36EA340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88424-F0AE-A6EF-CF06-AA2BEFAF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30F8F37-C897-90FD-EE99-712C50C9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3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546C-CCCB-9EF4-7B3E-1EC85155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CE02-ABA9-C083-4097-68EC316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F1541BD-5CF3-4DA6-455F-0315787C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0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DF8C-7BD0-A677-AD50-05DB0AC6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96CE-2FC8-3A9D-365B-1BE7EBB2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EE9B8F-B820-5D81-B6A0-09E9E5E5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4E1AC-1FD6-B01B-14B7-A1ED9223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9AE8-6C4C-6B89-8BF4-49DD09CA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62FEE7A-E3C8-EF36-FAC8-A259AB72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3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9B8B-E285-5FA6-6787-BD6563DB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8BB0-B0D0-AF6A-10DA-5643A284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for transformer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E47026B-5770-FEF1-9E7C-67A925DB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8" y="1690688"/>
            <a:ext cx="10147663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0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EA90-F27A-223F-91F3-8F86088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Transformer package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D84207-EECD-3F3A-7D77-95405B57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0400" y="1690688"/>
            <a:ext cx="7531199" cy="47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B2EF-749E-CFA3-7AB4-B417F14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Plan of attack (1/4)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1F1CDF-4421-3860-009B-5B1B72C57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690688"/>
            <a:ext cx="75342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4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1487</TotalTime>
  <Words>149</Words>
  <Application>Microsoft Office PowerPoint</Application>
  <PresentationFormat>Widescreen</PresentationFormat>
  <Paragraphs>27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Avenir Next LT Pro</vt:lpstr>
      <vt:lpstr>Avenir Next LT Pro Light</vt:lpstr>
      <vt:lpstr>Calibri</vt:lpstr>
      <vt:lpstr>Wingdings</vt:lpstr>
      <vt:lpstr>Office Theme</vt:lpstr>
      <vt:lpstr>Implementing Transformer with  Python &amp; PyTorch   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Training process for transformer</vt:lpstr>
      <vt:lpstr>Building Transformer package</vt:lpstr>
      <vt:lpstr>Implementation – Plan of attack (1/4)</vt:lpstr>
      <vt:lpstr>Implementation – Plan of attack (2/4)</vt:lpstr>
      <vt:lpstr>Implementation – Plan of attack (3/4)</vt:lpstr>
      <vt:lpstr>Implementation – Plan of attack (4/4)</vt:lpstr>
      <vt:lpstr>PowerPoint Presentation</vt:lpstr>
      <vt:lpstr>Implementation – Plan of attack (1/4)</vt:lpstr>
      <vt:lpstr>Utils – Load config</vt:lpstr>
      <vt:lpstr>Utils – Get dataset</vt:lpstr>
      <vt:lpstr>Utils – Get Tokenizer</vt:lpstr>
      <vt:lpstr>Mask - Encoder mask</vt:lpstr>
      <vt:lpstr>Mask – Decoder mask</vt:lpstr>
      <vt:lpstr>PowerPoint Presentation</vt:lpstr>
      <vt:lpstr>Implementation – Plan of attack (2/4)</vt:lpstr>
      <vt:lpstr>Layer – Input Embedding</vt:lpstr>
      <vt:lpstr>Layer – Positional Encoding</vt:lpstr>
      <vt:lpstr>Layer – Multi Head Attention (1/4)</vt:lpstr>
      <vt:lpstr>Layer – Multi Head Attention (2/4)</vt:lpstr>
      <vt:lpstr>PowerPoint Presentation</vt:lpstr>
      <vt:lpstr>Layer – Multi Head Attention (4/4)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13</cp:revision>
  <dcterms:created xsi:type="dcterms:W3CDTF">2024-02-20T20:54:33Z</dcterms:created>
  <dcterms:modified xsi:type="dcterms:W3CDTF">2024-02-24T22:34:52Z</dcterms:modified>
</cp:coreProperties>
</file>